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8" r:id="rId9"/>
    <p:sldId id="267" r:id="rId10"/>
    <p:sldId id="269" r:id="rId11"/>
    <p:sldId id="270" r:id="rId12"/>
    <p:sldId id="272" r:id="rId13"/>
    <p:sldId id="276" r:id="rId14"/>
    <p:sldId id="277" r:id="rId15"/>
    <p:sldId id="278" r:id="rId16"/>
    <p:sldId id="279" r:id="rId17"/>
    <p:sldId id="280" r:id="rId18"/>
    <p:sldId id="281" r:id="rId19"/>
    <p:sldId id="273" r:id="rId20"/>
  </p:sldIdLst>
  <p:sldSz cx="12192000" cy="6858000"/>
  <p:notesSz cx="6794500" cy="9931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58B38-0794-4A10-8776-67DF2FFFB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331C5E-8B06-49F4-B03A-5CDC122A0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80D9A0-CBD6-4EB6-AE97-31D448366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30CE1E-BF3E-441D-A622-11C3A4F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F37206-4C26-42BA-9E7B-A320CE7A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506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4B8E5E-F228-4EE2-858C-139DB110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C369DCB-205A-4A95-908D-C7B2595C4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99C247-A672-497E-A555-C8B1CFF0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726407-C1E3-4A8B-A9A8-BEF0AF7E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377581-5F6E-43BA-A640-12226898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251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3E2B7A8-2D38-4C6D-B05F-597C98FE40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438438B-BC88-4BA9-BFFD-86E0FF9B6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61023C-2750-4F68-A125-7E9ABE7D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237B23-88FC-4A21-9A3F-4D8FD3A7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630015-C657-4363-8D45-2EFD2386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258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A0606-22A8-4C52-A9E3-9A00BE79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2F8A4F-7C58-41D7-9BF8-1B0077BFE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639421-E7CA-496C-8D1C-C295F694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4D7289-F86B-4CD5-BFE8-11477A66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E78070-F358-457B-BFF5-4EEF94B85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28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B542A-BEDF-4B39-A18B-35E9931E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F5B3C8-1323-421F-8958-49B6C5E92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F9C4CE-BAC4-495A-9D2C-AB81FA90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D340EB-C214-4726-8F26-1F5AA447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7B5DB4-70B2-4F13-891D-462F16F8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245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4B465-CD2A-412A-8E5E-25CABCA5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5316BE-F971-4EB5-BACC-A99845A27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6BB04D-7C6D-4F12-91BB-D49D533DA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0CE35E8-44BE-4EB5-AD56-95C34006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BC6236-7E03-4606-9DB7-FEF75D79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C71D40-5155-4DE9-96F2-B45844F4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4921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C83DCC-969A-492F-BC97-330AC899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CE47CD-0A89-4773-8B67-179BE0FCA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C9CC4D6-C181-4D87-B811-5380E47B9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81AC504-C537-4807-8F62-6AE8C42B5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259F24C-A108-4840-8B4D-7048DF5E8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4E7D04B-FE25-4557-8BD9-14B53DA3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E75BE58-97B1-4DF7-91D2-1794A0C59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F4C5FD7-E5F2-4EF2-B78F-EB92B866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41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EC53E-67B8-433C-8E52-D21ABA79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0689752-288E-4C94-B974-F2C988B4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A22B4E7-F26B-4225-BA0D-7E807605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6AAAB5-011D-43AC-8C28-F070082F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01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FC00888-E7E0-4DD7-95EA-7D24EF6A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14C5568-45D3-4C7B-A7F8-8E5442BA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1D5439-18E7-4182-B10F-084BC7A2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32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145AF-1105-4640-8B8A-8CC3DB9A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9ABC9C-8788-4EF4-AD87-222D0AFE4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5D1509A-C03C-413F-ACD0-DBE676CEF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29475A-46F4-4936-BED0-37B813CE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C4D78D-FBB5-4C74-84E2-E0D45C183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FCEB4F-F3E6-4E47-A677-4C68D235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5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4CED6E-D2D5-4976-B77D-32D4CD93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6140C43-C582-4A8F-B579-E52586C94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2186CE-9A96-4634-979A-A441B640D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392734-4553-4C51-BEEE-6280737D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452B16-3D0F-4401-B952-28E3377A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404207-6FBC-49DA-A1DB-BFD82379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8812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45C07D9-ACE2-42C2-9C16-1310D21B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04EF34-876F-4282-A5D2-952792CAC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C444E1-0EBA-435D-A0B9-412850453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FDD11-BCD3-4A4D-BCC0-A000B1D24D50}" type="datetimeFigureOut">
              <a:rPr lang="nl-NL" smtClean="0"/>
              <a:t>8-6-2024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92757F-5105-4AAC-9577-91F5A43D1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CCB3C4-CBF2-46F4-8800-996C7CF81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1F0C4-0818-4EF7-9F4C-5CA72339B3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07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1301C-8EDB-4B70-A928-C0241763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49204" cy="773210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Terminals</a:t>
            </a:r>
            <a:r>
              <a:rPr lang="nl-NL" b="1" dirty="0">
                <a:solidFill>
                  <a:srgbClr val="FF0000"/>
                </a:solidFill>
              </a:rPr>
              <a:t> 			</a:t>
            </a:r>
            <a:r>
              <a:rPr lang="nl-NL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draadjes stekkers patch</a:t>
            </a:r>
            <a:endParaRPr lang="nl-N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ideo 3" descr="Wires Linked To Core Router">
            <a:extLst>
              <a:ext uri="{FF2B5EF4-FFF2-40B4-BE49-F238E27FC236}">
                <a16:creationId xmlns:a16="http://schemas.microsoft.com/office/drawing/2014/main" id="{E2FB410B-C9A9-47C6-836C-FAFDAFE286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1" r="1" b="184"/>
          <a:stretch/>
        </p:blipFill>
        <p:spPr>
          <a:xfrm>
            <a:off x="2055255" y="1138336"/>
            <a:ext cx="8081490" cy="50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4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Tektronix 4051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grafische terminal  analoog (plotten)</a:t>
            </a:r>
            <a:endParaRPr lang="nl-NL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3662896-1F32-40FB-8F34-B5B29509D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453" y="1400176"/>
            <a:ext cx="6925093" cy="52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10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Tektronix 4051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grafische terminal  analoog (wissen)</a:t>
            </a:r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411C8F-0004-478B-A2DF-A32C77A84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996" y="1381126"/>
            <a:ext cx="6558007" cy="52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8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7" y="419100"/>
            <a:ext cx="10515600" cy="819151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terminal “Terminal”</a:t>
            </a:r>
            <a:endParaRPr lang="nl-NL" sz="2400" dirty="0"/>
          </a:p>
        </p:txBody>
      </p:sp>
      <p:pic>
        <p:nvPicPr>
          <p:cNvPr id="1026" name="Afbeelding 3">
            <a:extLst>
              <a:ext uri="{FF2B5EF4-FFF2-40B4-BE49-F238E27FC236}">
                <a16:creationId xmlns:a16="http://schemas.microsoft.com/office/drawing/2014/main" id="{AD18E330-9050-474C-BD4D-E05DFDD2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7" y="1238251"/>
            <a:ext cx="8877301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2">
            <a:extLst>
              <a:ext uri="{FF2B5EF4-FFF2-40B4-BE49-F238E27FC236}">
                <a16:creationId xmlns:a16="http://schemas.microsoft.com/office/drawing/2014/main" id="{895D8FDC-E06A-4A72-9F8C-C408EB4A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0" y="247650"/>
            <a:ext cx="10477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366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7" y="239357"/>
            <a:ext cx="10515600" cy="854075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terminal “Terminal”</a:t>
            </a:r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AA9C9D-28E8-4AFB-9D1D-AAB0DDBA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1462640"/>
            <a:ext cx="7443788" cy="490518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85A789C-73AD-4D8B-9580-3D535699EF6E}"/>
              </a:ext>
            </a:extLst>
          </p:cNvPr>
          <p:cNvSpPr txBox="1">
            <a:spLocks/>
          </p:cNvSpPr>
          <p:nvPr/>
        </p:nvSpPr>
        <p:spPr>
          <a:xfrm>
            <a:off x="871537" y="935790"/>
            <a:ext cx="10477499" cy="52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 haal ik dit vandaan:</a:t>
            </a:r>
          </a:p>
          <a:p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Terminal.exe klik en bezoeken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43694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7" y="239357"/>
            <a:ext cx="10515600" cy="854075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terminal “Terminal”</a:t>
            </a:r>
            <a:endParaRPr lang="nl-NL" sz="24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85A789C-73AD-4D8B-9580-3D535699EF6E}"/>
              </a:ext>
            </a:extLst>
          </p:cNvPr>
          <p:cNvSpPr txBox="1">
            <a:spLocks/>
          </p:cNvSpPr>
          <p:nvPr/>
        </p:nvSpPr>
        <p:spPr>
          <a:xfrm>
            <a:off x="871537" y="935790"/>
            <a:ext cx="10477499" cy="52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instaleer ik dat:   </a:t>
            </a:r>
            <a:r>
              <a:rPr lang="nl-NL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dowload</a:t>
            </a:r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here</a:t>
            </a:r>
          </a:p>
          <a:p>
            <a:endParaRPr lang="nl-NL" sz="1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C41726-0375-43C7-81D8-9C4B9D15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1462641"/>
            <a:ext cx="8471906" cy="51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95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7" y="239357"/>
            <a:ext cx="10515600" cy="854075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terminal “Terminal”</a:t>
            </a:r>
            <a:endParaRPr lang="nl-NL" sz="24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85A789C-73AD-4D8B-9580-3D535699EF6E}"/>
              </a:ext>
            </a:extLst>
          </p:cNvPr>
          <p:cNvSpPr txBox="1">
            <a:spLocks/>
          </p:cNvSpPr>
          <p:nvPr/>
        </p:nvSpPr>
        <p:spPr>
          <a:xfrm>
            <a:off x="871537" y="935790"/>
            <a:ext cx="10477499" cy="52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instaleer ik dat:   </a:t>
            </a:r>
            <a:r>
              <a:rPr lang="nl-NL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dowload</a:t>
            </a:r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here</a:t>
            </a:r>
          </a:p>
          <a:p>
            <a:endParaRPr lang="nl-NL" sz="1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3AF32F-E112-4CD2-81EC-63D4529B3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1462641"/>
            <a:ext cx="7446304" cy="455715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69CCF75-924A-4C94-AF17-5B7E417BB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476" y="4275493"/>
            <a:ext cx="4057650" cy="19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8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7" y="289880"/>
            <a:ext cx="10515600" cy="854075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terminal “Terminal”</a:t>
            </a:r>
            <a:endParaRPr lang="nl-NL" sz="24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85A789C-73AD-4D8B-9580-3D535699EF6E}"/>
              </a:ext>
            </a:extLst>
          </p:cNvPr>
          <p:cNvSpPr txBox="1">
            <a:spLocks/>
          </p:cNvSpPr>
          <p:nvPr/>
        </p:nvSpPr>
        <p:spPr>
          <a:xfrm>
            <a:off x="871537" y="935790"/>
            <a:ext cx="10477499" cy="52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instaleer ik dat:   </a:t>
            </a:r>
            <a:r>
              <a:rPr lang="nl-NL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dowload</a:t>
            </a:r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en plaats het  hier  </a:t>
            </a:r>
            <a:r>
              <a:rPr lang="nl-NL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zip  de zipfile</a:t>
            </a:r>
          </a:p>
          <a:p>
            <a:endParaRPr lang="nl-NL" sz="1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EBEF75E-7466-4B7A-91C8-775B208E7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679343"/>
            <a:ext cx="11449050" cy="393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1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7" y="289880"/>
            <a:ext cx="10515600" cy="854075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terminal “Terminal”</a:t>
            </a:r>
            <a:endParaRPr lang="nl-NL" sz="24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85A789C-73AD-4D8B-9580-3D535699EF6E}"/>
              </a:ext>
            </a:extLst>
          </p:cNvPr>
          <p:cNvSpPr txBox="1">
            <a:spLocks/>
          </p:cNvSpPr>
          <p:nvPr/>
        </p:nvSpPr>
        <p:spPr>
          <a:xfrm>
            <a:off x="871537" y="935790"/>
            <a:ext cx="10477499" cy="52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instaleer ik dat:   unzip de zipfile  map Terminal 20141030   file Terminal.exe</a:t>
            </a:r>
          </a:p>
          <a:p>
            <a:endParaRPr lang="nl-NL" sz="1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8C8032-8DDB-4020-8B6C-3C64BDDEE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881187"/>
            <a:ext cx="107442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7" y="289880"/>
            <a:ext cx="10515600" cy="854075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terminal “Terminal”</a:t>
            </a:r>
            <a:endParaRPr lang="nl-NL" sz="24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85A789C-73AD-4D8B-9580-3D535699EF6E}"/>
              </a:ext>
            </a:extLst>
          </p:cNvPr>
          <p:cNvSpPr txBox="1">
            <a:spLocks/>
          </p:cNvSpPr>
          <p:nvPr/>
        </p:nvSpPr>
        <p:spPr>
          <a:xfrm>
            <a:off x="871537" y="935790"/>
            <a:ext cx="10477499" cy="52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 kom ik er mee op  gang?  Gewoon starten</a:t>
            </a:r>
          </a:p>
          <a:p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werk ik er mee …. Later           en zie </a:t>
            </a:r>
            <a:r>
              <a:rPr lang="nl-NL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konklusie</a:t>
            </a:r>
            <a:endParaRPr lang="nl-NL" sz="1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650FFEF-2546-465A-900A-27CC079FE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2" y="1647569"/>
            <a:ext cx="8326257" cy="4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49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terminal “Terminal”</a:t>
            </a:r>
            <a:endParaRPr lang="nl-NL" sz="24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BB94A15-1EFA-4635-A0B7-99D5C1AD8DD7}"/>
              </a:ext>
            </a:extLst>
          </p:cNvPr>
          <p:cNvSpPr txBox="1">
            <a:spLocks/>
          </p:cNvSpPr>
          <p:nvPr/>
        </p:nvSpPr>
        <p:spPr>
          <a:xfrm>
            <a:off x="838200" y="1322387"/>
            <a:ext cx="10515600" cy="2816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</a:t>
            </a:r>
            <a:r>
              <a:rPr lang="nl-NL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</a:t>
            </a:r>
          </a:p>
          <a:p>
            <a:r>
              <a:rPr lang="nl-NL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Onafhankelijke in en out scherm</a:t>
            </a:r>
          </a:p>
          <a:p>
            <a:r>
              <a:rPr lang="nl-NL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</a:t>
            </a:r>
            <a:r>
              <a:rPr lang="nl-NL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decimaal </a:t>
            </a:r>
            <a:r>
              <a:rPr lang="nl-NL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ascii</a:t>
            </a:r>
            <a:r>
              <a:rPr lang="nl-NL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conversie</a:t>
            </a:r>
          </a:p>
          <a:p>
            <a:r>
              <a:rPr lang="nl-NL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nl-NL" sz="24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funtie</a:t>
            </a:r>
            <a:r>
              <a:rPr lang="nl-NL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toetsen</a:t>
            </a:r>
          </a:p>
          <a:p>
            <a:pPr marL="342900" indent="-342900">
              <a:buFontTx/>
              <a:buChar char="-"/>
            </a:pP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cursor </a:t>
            </a:r>
            <a:r>
              <a:rPr lang="nl-NL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positioneering</a:t>
            </a:r>
            <a:endParaRPr lang="nl-N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geschikt als </a:t>
            </a:r>
            <a:r>
              <a:rPr lang="nl-NL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Forth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</a:t>
            </a:r>
          </a:p>
          <a:p>
            <a:pPr marL="342900" indent="-342900">
              <a:buFontTx/>
              <a:buChar char="-"/>
            </a:pPr>
            <a:endParaRPr lang="nl-N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nl-N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47650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haven Rotterdam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0F47E67-F268-4FA2-AEF9-E633C706B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584" y="1871569"/>
            <a:ext cx="8668137" cy="4866322"/>
          </a:xfrm>
        </p:spPr>
      </p:pic>
    </p:spTree>
    <p:extLst>
      <p:ext uri="{BB962C8B-B14F-4D97-AF65-F5344CB8AC3E}">
        <p14:creationId xmlns:p14="http://schemas.microsoft.com/office/powerpoint/2010/main" val="278068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haven Rotterdam</a:t>
            </a:r>
            <a:endParaRPr lang="nl-NL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2DEDE4F-E4FB-4905-9818-D4C1E98BF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258" y="1690688"/>
            <a:ext cx="9067483" cy="49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08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  <a:r>
              <a:rPr lang="nl-NL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Schiphol</a:t>
            </a:r>
            <a:endParaRPr lang="nl-NL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FD5572C-089B-459C-9201-E99C1E99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45" y="1853087"/>
            <a:ext cx="9807510" cy="47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55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Schiphol</a:t>
            </a:r>
            <a:endParaRPr lang="nl-NL" sz="2400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32F39FC-1BA6-4BC4-9D25-EBE022450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90" y="1690688"/>
            <a:ext cx="9986019" cy="4663557"/>
          </a:xfrm>
        </p:spPr>
      </p:pic>
    </p:spTree>
    <p:extLst>
      <p:ext uri="{BB962C8B-B14F-4D97-AF65-F5344CB8AC3E}">
        <p14:creationId xmlns:p14="http://schemas.microsoft.com/office/powerpoint/2010/main" val="46136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TeleType</a:t>
            </a:r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 input en output + </a:t>
            </a:r>
            <a:r>
              <a:rPr lang="nl-NL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bordow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tape 5 bit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6062D47-D633-481C-8767-5FD81A887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917" y="1690688"/>
            <a:ext cx="3390165" cy="489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VT100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RS232 </a:t>
            </a:r>
            <a:r>
              <a:rPr lang="nl-NL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currend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loop </a:t>
            </a:r>
            <a:r>
              <a:rPr lang="nl-NL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 standaard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ADC6B96-3805-4B40-996A-E811B2BB3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519" y="1690688"/>
            <a:ext cx="5998962" cy="509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71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Tektronix 4051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grafische terminal  analoog</a:t>
            </a:r>
            <a:endParaRPr lang="nl-NL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83D20E3-5951-4AE2-B3FC-1678E9D2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68" y="1352551"/>
            <a:ext cx="5700863" cy="52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BF77D-57B4-4299-AB2D-149EC240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Tektronix 4051 </a:t>
            </a:r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grafische terminal  analoog</a:t>
            </a:r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7452A5-60A2-448C-80F9-396DEBE2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045" y="1309688"/>
            <a:ext cx="6933909" cy="52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707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</Words>
  <Application>Microsoft Office PowerPoint</Application>
  <PresentationFormat>Breedbeeld</PresentationFormat>
  <Paragraphs>34</Paragraphs>
  <Slides>19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Kantoorthema</vt:lpstr>
      <vt:lpstr>Terminals    draadjes stekkers patch</vt:lpstr>
      <vt:lpstr>Terminal haven Rotterdam</vt:lpstr>
      <vt:lpstr>Terminal haven Rotterdam</vt:lpstr>
      <vt:lpstr>Terminal Schiphol</vt:lpstr>
      <vt:lpstr>Terminal Schiphol</vt:lpstr>
      <vt:lpstr>TeleType losse input en output + bordow tape 5 bit</vt:lpstr>
      <vt:lpstr>VT100 RS232 currend loop (de standaard)</vt:lpstr>
      <vt:lpstr>Tektronix 4051 grafische terminal  analoog</vt:lpstr>
      <vt:lpstr>Tektronix 4051 grafische terminal  analoog</vt:lpstr>
      <vt:lpstr>Tektronix 4051 grafische terminal  analoog (plotten)</vt:lpstr>
      <vt:lpstr>Tektronix 4051 grafische terminal  analoog (wissen)</vt:lpstr>
      <vt:lpstr>Computer terminal “Terminal”</vt:lpstr>
      <vt:lpstr>Computer terminal “Terminal”</vt:lpstr>
      <vt:lpstr>Computer terminal “Terminal”</vt:lpstr>
      <vt:lpstr>Computer terminal “Terminal”</vt:lpstr>
      <vt:lpstr>Computer terminal “Terminal”</vt:lpstr>
      <vt:lpstr>Computer terminal “Terminal”</vt:lpstr>
      <vt:lpstr>Computer terminal “Terminal”</vt:lpstr>
      <vt:lpstr>Computer terminal “Terminal”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Terminals  wat is / zijn</dc:title>
  <dc:creator>Lokker, Ronald</dc:creator>
  <cp:lastModifiedBy>Lokker, Ronald</cp:lastModifiedBy>
  <cp:revision>6</cp:revision>
  <cp:lastPrinted>2024-06-06T06:34:55Z</cp:lastPrinted>
  <dcterms:created xsi:type="dcterms:W3CDTF">2024-06-05T10:21:44Z</dcterms:created>
  <dcterms:modified xsi:type="dcterms:W3CDTF">2024-06-08T09:27:29Z</dcterms:modified>
</cp:coreProperties>
</file>